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33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80E-BFFD-47AC-870E-D21E37E0AA16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55AAE0-6E3B-43D4-A3CF-F6478F92F92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80E-BFFD-47AC-870E-D21E37E0AA16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AAE0-6E3B-43D4-A3CF-F6478F92F92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D55AAE0-6E3B-43D4-A3CF-F6478F92F92B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80E-BFFD-47AC-870E-D21E37E0AA16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80E-BFFD-47AC-870E-D21E37E0AA16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D55AAE0-6E3B-43D4-A3CF-F6478F92F92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80E-BFFD-47AC-870E-D21E37E0AA16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55AAE0-6E3B-43D4-A3CF-F6478F92F92B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E0F980E-BFFD-47AC-870E-D21E37E0AA16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AAE0-6E3B-43D4-A3CF-F6478F92F92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80E-BFFD-47AC-870E-D21E37E0AA16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D55AAE0-6E3B-43D4-A3CF-F6478F92F92B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80E-BFFD-47AC-870E-D21E37E0AA16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D55AAE0-6E3B-43D4-A3CF-F6478F92F9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80E-BFFD-47AC-870E-D21E37E0AA16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55AAE0-6E3B-43D4-A3CF-F6478F92F9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55AAE0-6E3B-43D4-A3CF-F6478F92F92B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80E-BFFD-47AC-870E-D21E37E0AA16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D55AAE0-6E3B-43D4-A3CF-F6478F92F92B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E0F980E-BFFD-47AC-870E-D21E37E0AA16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E0F980E-BFFD-47AC-870E-D21E37E0AA16}" type="datetimeFigureOut">
              <a:rPr lang="es-ES" smtClean="0"/>
              <a:t>03/10/2013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55AAE0-6E3B-43D4-A3CF-F6478F92F92B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Beatriz Jiménez</a:t>
            </a:r>
          </a:p>
          <a:p>
            <a:r>
              <a:rPr lang="es-ES" dirty="0" smtClean="0"/>
              <a:t>Álvaro </a:t>
            </a:r>
            <a:r>
              <a:rPr lang="es-ES" dirty="0" err="1" smtClean="0"/>
              <a:t>Ciordia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Magisterio Primaria</a:t>
            </a:r>
          </a:p>
          <a:p>
            <a:r>
              <a:rPr lang="es-ES" sz="1400" dirty="0" smtClean="0"/>
              <a:t>UPNA</a:t>
            </a:r>
            <a:r>
              <a:rPr lang="es-ES" dirty="0" smtClean="0"/>
              <a:t> 2013-2014 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VIDEOCONFERENCIAS EN LA EDUCACIÓN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34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Descripción del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s-ES" dirty="0" smtClean="0"/>
              <a:t>Estamos en una cultura audiovisual.</a:t>
            </a:r>
          </a:p>
          <a:p>
            <a:r>
              <a:rPr lang="es-ES" dirty="0" smtClean="0"/>
              <a:t>Proyecto dirigido a docentes más que a alumnos.</a:t>
            </a:r>
          </a:p>
          <a:p>
            <a:r>
              <a:rPr lang="es-ES" dirty="0" smtClean="0"/>
              <a:t>Las videoconferencias nos permiten: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Compartir experiencias y materiales con otros centros educativos.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Aprendizaje de otros idiomas.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Charlas con profesionales.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Etc</a:t>
            </a:r>
            <a:r>
              <a:rPr lang="es-ES" sz="2400" dirty="0"/>
              <a:t>.</a:t>
            </a:r>
            <a:endParaRPr lang="es-ES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58683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Descripción del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Posibles desventajas:</a:t>
            </a:r>
          </a:p>
          <a:p>
            <a:pPr marL="0" indent="0">
              <a:buNone/>
            </a:pPr>
            <a:endParaRPr lang="es-ES" sz="1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Fallo en la conexión a internet.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La utilización de las videoconferencias implica saber cómo se utiliza y conocer todas sus posibilidades. Falta de formación permanente, poca implicación.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948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Descripción del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Objetivos generales: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err="1" smtClean="0"/>
              <a:t>Intercentros</a:t>
            </a:r>
            <a:endParaRPr lang="es-E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 smtClean="0"/>
              <a:t>Hospital</a:t>
            </a:r>
            <a:endParaRPr lang="es-ES" sz="2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s-ES" sz="2400" dirty="0"/>
              <a:t>Posibilidades de estas </a:t>
            </a:r>
            <a:r>
              <a:rPr lang="es-ES" sz="2400" dirty="0" smtClean="0"/>
              <a:t>herramientas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s-ES" sz="2400" dirty="0"/>
          </a:p>
          <a:p>
            <a:pPr lvl="0"/>
            <a:r>
              <a:rPr lang="es-ES" dirty="0" smtClean="0"/>
              <a:t>Otras alternativas a Skype: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ES" sz="2400" dirty="0" err="1" smtClean="0"/>
              <a:t>ooVoo</a:t>
            </a:r>
            <a:endParaRPr lang="es-ES" sz="2400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s-ES" sz="2400" dirty="0" smtClean="0"/>
              <a:t>Messenger 10.1</a:t>
            </a:r>
            <a:endParaRPr lang="es-ES" sz="2400" dirty="0"/>
          </a:p>
          <a:p>
            <a:pPr>
              <a:buFont typeface="Wingdings" panose="05000000000000000000" pitchFamily="2" charset="2"/>
              <a:buChar char="ü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447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Definición de 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s-ES" sz="2000" dirty="0"/>
              <a:t>Conocer las posibilidades de las videoconferencias aplicadas a la educación</a:t>
            </a:r>
            <a:r>
              <a:rPr lang="es-ES" sz="2000" dirty="0" smtClean="0"/>
              <a:t>.</a:t>
            </a:r>
          </a:p>
          <a:p>
            <a:pPr marL="0" lvl="0" indent="0">
              <a:buNone/>
            </a:pPr>
            <a:endParaRPr lang="es-ES" sz="2000" dirty="0"/>
          </a:p>
          <a:p>
            <a:pPr lvl="0"/>
            <a:r>
              <a:rPr lang="es-ES" sz="2000" dirty="0"/>
              <a:t>Saber manejar Skype y </a:t>
            </a:r>
            <a:r>
              <a:rPr lang="es-ES" sz="2000" dirty="0" smtClean="0"/>
              <a:t> conocer otras </a:t>
            </a:r>
            <a:r>
              <a:rPr lang="es-ES" sz="2000" dirty="0"/>
              <a:t>herramientas como </a:t>
            </a:r>
            <a:r>
              <a:rPr lang="es-ES" sz="2000" dirty="0" err="1"/>
              <a:t>ooVoo</a:t>
            </a:r>
            <a:r>
              <a:rPr lang="es-ES" sz="2000" dirty="0"/>
              <a:t> o Messenger 10.1</a:t>
            </a:r>
            <a:r>
              <a:rPr lang="es-ES" sz="2000" dirty="0" smtClean="0"/>
              <a:t>.</a:t>
            </a:r>
          </a:p>
          <a:p>
            <a:pPr marL="0" lvl="0" indent="0">
              <a:buNone/>
            </a:pPr>
            <a:endParaRPr lang="es-ES" sz="2000" dirty="0"/>
          </a:p>
          <a:p>
            <a:pPr lvl="0"/>
            <a:r>
              <a:rPr lang="es-ES" sz="2000" dirty="0"/>
              <a:t>Conocer ejemplos reales</a:t>
            </a:r>
            <a:r>
              <a:rPr lang="es-ES" sz="2000" dirty="0" smtClean="0"/>
              <a:t>.</a:t>
            </a:r>
          </a:p>
          <a:p>
            <a:pPr marL="0" lvl="0" indent="0">
              <a:buNone/>
            </a:pPr>
            <a:endParaRPr lang="es-ES" sz="2000" dirty="0"/>
          </a:p>
          <a:p>
            <a:pPr lvl="0"/>
            <a:r>
              <a:rPr lang="es-ES" sz="2000" dirty="0"/>
              <a:t>Intercambiar materiales y/o experiencias con otros centros y profesionales</a:t>
            </a:r>
            <a:r>
              <a:rPr lang="es-ES" sz="2000" dirty="0" smtClean="0"/>
              <a:t>.</a:t>
            </a:r>
          </a:p>
          <a:p>
            <a:pPr marL="0" lvl="0" indent="0">
              <a:buNone/>
            </a:pPr>
            <a:endParaRPr lang="es-ES" sz="2000" dirty="0"/>
          </a:p>
          <a:p>
            <a:pPr lvl="0"/>
            <a:r>
              <a:rPr lang="es-ES" sz="2000" dirty="0"/>
              <a:t>Fomentar la competencia digital y de la comunicación</a:t>
            </a:r>
            <a:r>
              <a:rPr lang="es-ES" sz="2000" dirty="0" smtClean="0"/>
              <a:t>.</a:t>
            </a:r>
          </a:p>
          <a:p>
            <a:pPr marL="0" lvl="0" indent="0">
              <a:buNone/>
            </a:pPr>
            <a:endParaRPr lang="es-ES" sz="2000" dirty="0"/>
          </a:p>
          <a:p>
            <a:pPr lvl="0"/>
            <a:r>
              <a:rPr lang="es-ES" sz="2000" dirty="0"/>
              <a:t>Fomentar el uso de las Nuevas Tecnologías y la cultura audiovisual en el aula como parte de nuestra cultura.</a:t>
            </a: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2795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Conclusiones(Plan de trabajo)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400" dirty="0" smtClean="0"/>
              <a:t>Familiarizarnos con el programa Skype y otras alternativas.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/>
              <a:t>2.    Explorar antecedentes y experiencias previas en internet.</a:t>
            </a:r>
          </a:p>
          <a:p>
            <a:r>
              <a:rPr lang="es-ES" sz="2000" dirty="0" smtClean="0"/>
              <a:t>Al final de estas etapas debemos saber manejar Skype correctamente.</a:t>
            </a:r>
          </a:p>
          <a:p>
            <a:pPr marL="0" indent="0">
              <a:buNone/>
            </a:pPr>
            <a:endParaRPr lang="es-ES" sz="2000" dirty="0" smtClean="0"/>
          </a:p>
          <a:p>
            <a:pPr marL="457200" indent="-457200">
              <a:buAutoNum type="arabicPeriod" startAt="3"/>
            </a:pPr>
            <a:r>
              <a:rPr lang="es-ES" sz="2400" dirty="0" smtClean="0"/>
              <a:t>Trabajo de campo: escuela/hospital /otras experiencias.</a:t>
            </a:r>
          </a:p>
          <a:p>
            <a:r>
              <a:rPr lang="es-ES" sz="2000" dirty="0" smtClean="0"/>
              <a:t>En esta etapa debemos explorar todas las experiencias posibles.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400" dirty="0" smtClean="0"/>
              <a:t>4.    Compartir nuestro trabajo y experiencias con otros usuarios.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53021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</TotalTime>
  <Words>246</Words>
  <Application>Microsoft Office PowerPoint</Application>
  <PresentationFormat>Presentación en pantalla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Civil</vt:lpstr>
      <vt:lpstr>VIDEOCONFERENCIAS EN LA EDUCACIÓN</vt:lpstr>
      <vt:lpstr>Descripción del proyecto</vt:lpstr>
      <vt:lpstr>Descripción del proyecto</vt:lpstr>
      <vt:lpstr>Descripción del proyecto</vt:lpstr>
      <vt:lpstr>Definición de objetivos</vt:lpstr>
      <vt:lpstr>Conclusiones(Plan de trabajo)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VIDEOCONFERENCIAS EN LA EDUCACIÓN</dc:title>
  <dc:creator>ALVARO</dc:creator>
  <cp:lastModifiedBy>ALVARO</cp:lastModifiedBy>
  <cp:revision>4</cp:revision>
  <dcterms:created xsi:type="dcterms:W3CDTF">2013-10-03T17:50:51Z</dcterms:created>
  <dcterms:modified xsi:type="dcterms:W3CDTF">2013-10-03T18:22:16Z</dcterms:modified>
</cp:coreProperties>
</file>